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6836815" y="279314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3828433" y="1523791"/>
            <a:ext cx="4985367" cy="75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3830031" y="2244216"/>
            <a:ext cx="4985367" cy="462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2DBFC-C4A6-0D4C-2CF8-378028CA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21" y="4032780"/>
            <a:ext cx="1604086" cy="3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6" b="76657"/>
          <a:stretch/>
        </p:blipFill>
        <p:spPr>
          <a:xfrm>
            <a:off x="3838498" y="2616198"/>
            <a:ext cx="4894034" cy="693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6" b="53102"/>
          <a:stretch/>
        </p:blipFill>
        <p:spPr>
          <a:xfrm>
            <a:off x="3833362" y="3242211"/>
            <a:ext cx="4894034" cy="776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8453F-10F9-69D8-FCEC-112951D4D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49" b="-1"/>
          <a:stretch/>
        </p:blipFill>
        <p:spPr>
          <a:xfrm>
            <a:off x="4099921" y="4369225"/>
            <a:ext cx="3875679" cy="700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F6C9F-E4D7-9E93-1B5C-6F90E08D9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1" r="44514" b="70760"/>
          <a:stretch/>
        </p:blipFill>
        <p:spPr>
          <a:xfrm>
            <a:off x="4099921" y="5045292"/>
            <a:ext cx="2893546" cy="5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Words>412</Words>
  <Application>Microsoft Office PowerPoint</Application>
  <PresentationFormat>Widescreen</PresentationFormat>
  <Paragraphs>180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85</cp:revision>
  <dcterms:created xsi:type="dcterms:W3CDTF">2022-03-28T18:43:16Z</dcterms:created>
  <dcterms:modified xsi:type="dcterms:W3CDTF">2022-08-16T17:55:28Z</dcterms:modified>
</cp:coreProperties>
</file>